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notesMasterIdLst>
    <p:notesMasterId r:id="rId44"/>
  </p:notesMasterIdLst>
  <p:sldSz cx="13011150" cy="7315200" type="custom"/>
  <p:notesSz cx="7315200" cy="1301115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ype="http://schemas.openxmlformats.org/officeDocument/2006/relationships/presProps" Target="presProps.xml"/>  <Relationship Id="rId41" Type="http://schemas.openxmlformats.org/officeDocument/2006/relationships/viewProps" Target="viewProps.xml"/>  <Relationship Id="rId42" Type="http://schemas.openxmlformats.org/officeDocument/2006/relationships/theme" Target="theme/theme1.xml"/>  <Relationship Id="rId43" Type="http://schemas.openxmlformats.org/officeDocument/2006/relationships/tableStyles" Target="tableStyles.xml"/>  <Relationship Id="rId44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9293567/1469371395/slide1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9293567/1469371395/slide10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9293567/1469371395/slide11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9293567/1469371395/slide12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9293567/1469371395/slide13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9293567/1469371395/slide14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9293567/1469371395/slide15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9293567/1469371395/slide16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9293567/1469371395/slide17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9293567/1469371395/slide18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9293567/1469371395/slide19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9293567/1469371395/slide2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9293567/1469371395/slide20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9293567/1469371395/slide21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9293567/1469371395/slide22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9293567/1469371395/slide23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9293567/1469371395/slide24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9293567/1469371395/slide25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9293567/1469371395/slide26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9293567/1469371395/slide27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9293567/1469371395/slide28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9293567/1469371395/slide29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9293567/1469371395/slide3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9293567/1469371395/slide30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9293567/1469371395/slide31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9293567/1469371395/slide32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9293567/1469371395/slide33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9293567/1469371395/slide34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9293567/1469371395/slide35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9293567/1469371395/slide36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9293567/1469371395/slide37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9293567/1469371395/slide38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9293567/1469371395/slide4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9293567/1469371395/slide5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9293567/1469371395/slide6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9293567/1469371395/slide7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9293567/1469371395/slide8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9293567/1469371395/slide9.png">    </p:cNvPr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38</Slides>
  <Notes>38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Company>Visme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Visme Presentation</dc:title>
  <dc:subject>Visme Presentation</dc:subject>
  <dc:creator>Visme User</dc:creator>
  <cp:lastModifiedBy>Visme User</cp:lastModifiedBy>
  <cp:revision>15</cp:revision>
  <dcterms:created xsi:type="dcterms:W3CDTF">2021-03-18T16:51:19.460Z</dcterms:created>
  <dcterms:modified xsi:type="dcterms:W3CDTF">2021-03-18T16:51:19.460Z</dcterms:modified>
</cp:coreProperties>
</file>